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90157"/>
            <a:ext cx="12888889" cy="12888889"/>
            <a:chOff x="0" y="1790157"/>
            <a:chExt cx="12888889" cy="12888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0157"/>
              <a:ext cx="12888889" cy="128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5706" y="-1346670"/>
            <a:ext cx="6531856" cy="6531856"/>
            <a:chOff x="9845706" y="-1346670"/>
            <a:chExt cx="6531856" cy="65318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5706" y="-1346670"/>
              <a:ext cx="6531856" cy="65318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120" y="6182552"/>
            <a:ext cx="16519248" cy="4557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198535"/>
            <a:ext cx="18368270" cy="35714"/>
            <a:chOff x="0" y="9198535"/>
            <a:chExt cx="18368270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98535"/>
              <a:ext cx="18368270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940" y="6201331"/>
            <a:ext cx="2476162" cy="1113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1074" y="9342057"/>
            <a:ext cx="472610" cy="739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048" y="9370629"/>
            <a:ext cx="1527524" cy="724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295" y="9374448"/>
            <a:ext cx="3410333" cy="724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1956" y="7913507"/>
            <a:ext cx="1944130" cy="1944130"/>
            <a:chOff x="15391956" y="7913507"/>
            <a:chExt cx="1944130" cy="19441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1956" y="7913507"/>
              <a:ext cx="1944130" cy="1944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4312" y="8275072"/>
            <a:ext cx="1632213" cy="1147242"/>
            <a:chOff x="15504312" y="8275072"/>
            <a:chExt cx="1632213" cy="1147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04312" y="8275072"/>
              <a:ext cx="1632213" cy="1147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14047" y="1809524"/>
            <a:ext cx="11857620" cy="6666667"/>
            <a:chOff x="3214047" y="1809524"/>
            <a:chExt cx="11857620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4047" y="1809524"/>
              <a:ext cx="11857620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4790" y="8793057"/>
            <a:ext cx="5186810" cy="101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12248" y="1640212"/>
            <a:ext cx="5067497" cy="6666667"/>
            <a:chOff x="11112248" y="1640212"/>
            <a:chExt cx="5067497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2248" y="1640212"/>
              <a:ext cx="5067497" cy="6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0366" y="1640212"/>
            <a:ext cx="5867052" cy="6666667"/>
            <a:chOff x="2460366" y="1640212"/>
            <a:chExt cx="5867052" cy="66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0366" y="1640212"/>
              <a:ext cx="5867052" cy="666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1897" y="8947514"/>
            <a:ext cx="3999752" cy="101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0610" y="-1729390"/>
            <a:ext cx="13744493" cy="13744493"/>
            <a:chOff x="2270610" y="-1729390"/>
            <a:chExt cx="13744493" cy="13744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610" y="-1729390"/>
              <a:ext cx="13744493" cy="13744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961" y="8773389"/>
            <a:ext cx="9894524" cy="10509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6701" y="1809524"/>
            <a:ext cx="13652313" cy="6666667"/>
            <a:chOff x="2316701" y="1809524"/>
            <a:chExt cx="13652313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701" y="1809524"/>
              <a:ext cx="13652313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3059" y="8859211"/>
            <a:ext cx="9873314" cy="1045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4091" y="1809524"/>
            <a:ext cx="13377532" cy="6666667"/>
            <a:chOff x="2454091" y="1809524"/>
            <a:chExt cx="13377532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4091" y="1809524"/>
              <a:ext cx="13377532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2124" y="8726038"/>
            <a:ext cx="10250943" cy="101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1560" y="1809524"/>
            <a:ext cx="12142595" cy="6666667"/>
            <a:chOff x="3071560" y="1809524"/>
            <a:chExt cx="12142595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1560" y="1809524"/>
              <a:ext cx="12142595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2124" y="8726038"/>
            <a:ext cx="10250943" cy="101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9048" y="1809524"/>
            <a:ext cx="8967619" cy="6666667"/>
            <a:chOff x="4659048" y="1809524"/>
            <a:chExt cx="8967619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9048" y="1809524"/>
              <a:ext cx="8967619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8895" y="8830638"/>
            <a:ext cx="8521781" cy="101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25723" y="1809524"/>
            <a:ext cx="9034268" cy="6666667"/>
            <a:chOff x="4625723" y="1809524"/>
            <a:chExt cx="9034268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5723" y="1809524"/>
              <a:ext cx="9034268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8773" y="8992544"/>
            <a:ext cx="7361790" cy="1045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82646" y="1809524"/>
            <a:ext cx="9120423" cy="6666667"/>
            <a:chOff x="4582646" y="1809524"/>
            <a:chExt cx="9120423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2646" y="1809524"/>
              <a:ext cx="9120423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7957" y="8592544"/>
            <a:ext cx="7640924" cy="1553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82064" y="1809524"/>
            <a:ext cx="11321586" cy="6666667"/>
            <a:chOff x="3482064" y="1809524"/>
            <a:chExt cx="11321586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2064" y="1809524"/>
              <a:ext cx="11321586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6737" y="8725877"/>
            <a:ext cx="12515495" cy="1553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11132" y="-4344022"/>
            <a:ext cx="18972850" cy="18452008"/>
            <a:chOff x="-17311132" y="-4344022"/>
            <a:chExt cx="18972850" cy="18452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311132" y="-4344022"/>
              <a:ext cx="18972850" cy="18452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5790" y="4559904"/>
            <a:ext cx="6372711" cy="6372711"/>
            <a:chOff x="9935790" y="4559904"/>
            <a:chExt cx="6372711" cy="63727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5790" y="4559904"/>
              <a:ext cx="6372711" cy="63727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0171" y="6737421"/>
            <a:ext cx="12254590" cy="757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081592" y="5962309"/>
            <a:ext cx="37234390" cy="5141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9257" y="1358162"/>
            <a:ext cx="3489914" cy="9506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02107" y="1059953"/>
            <a:ext cx="1067124" cy="14654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9741" y="2445012"/>
            <a:ext cx="2884638" cy="9803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9732" y="3492697"/>
            <a:ext cx="2134029" cy="1051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7455" y="1714959"/>
            <a:ext cx="1737194" cy="16677"/>
            <a:chOff x="6087455" y="1714959"/>
            <a:chExt cx="1737194" cy="16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7455" y="1714959"/>
              <a:ext cx="1737194" cy="166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02103" y="2182509"/>
            <a:ext cx="1152838" cy="1465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87455" y="2838792"/>
            <a:ext cx="1737194" cy="16677"/>
            <a:chOff x="6087455" y="2838792"/>
            <a:chExt cx="1737194" cy="166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7455" y="2838792"/>
              <a:ext cx="1737194" cy="166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02103" y="3307195"/>
            <a:ext cx="1144267" cy="1465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87455" y="3962625"/>
            <a:ext cx="1737194" cy="16677"/>
            <a:chOff x="6087455" y="3962625"/>
            <a:chExt cx="1737194" cy="166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7455" y="3962625"/>
              <a:ext cx="1737194" cy="166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33848" y="4645152"/>
            <a:ext cx="1581124" cy="10226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33846" y="5769031"/>
            <a:ext cx="1682714" cy="10226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6208" y="4431880"/>
            <a:ext cx="1169981" cy="14654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01565" y="5086458"/>
            <a:ext cx="1737194" cy="16677"/>
            <a:chOff x="6101565" y="5086458"/>
            <a:chExt cx="1737194" cy="16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01565" y="5086458"/>
              <a:ext cx="1737194" cy="1667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16213" y="5556566"/>
            <a:ext cx="1152838" cy="14654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01565" y="6210291"/>
            <a:ext cx="1737194" cy="16677"/>
            <a:chOff x="6101565" y="6210291"/>
            <a:chExt cx="1737194" cy="166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01565" y="6210291"/>
              <a:ext cx="1737194" cy="16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903" y="1809524"/>
            <a:ext cx="16613909" cy="6666667"/>
            <a:chOff x="835903" y="1809524"/>
            <a:chExt cx="16613909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03" y="1809524"/>
              <a:ext cx="16613909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5760" y="8792544"/>
            <a:ext cx="12530619" cy="1553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20046" y="1809524"/>
            <a:ext cx="12045622" cy="6666667"/>
            <a:chOff x="3120046" y="1809524"/>
            <a:chExt cx="12045622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0046" y="1809524"/>
              <a:ext cx="12045622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331" y="8630639"/>
            <a:ext cx="13254771" cy="1558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1630" y="1809524"/>
            <a:ext cx="14842454" cy="6666667"/>
            <a:chOff x="1721630" y="1809524"/>
            <a:chExt cx="14842454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1630" y="1809524"/>
              <a:ext cx="14842454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2610" y="8737867"/>
            <a:ext cx="12817648" cy="1558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9221" y="1809524"/>
            <a:ext cx="12727273" cy="6666667"/>
            <a:chOff x="2779221" y="1809524"/>
            <a:chExt cx="12727273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9221" y="1809524"/>
              <a:ext cx="12727273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514" y="8737867"/>
            <a:ext cx="14394152" cy="15532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3924" y="1809524"/>
            <a:ext cx="13097866" cy="6666667"/>
            <a:chOff x="2593924" y="1809524"/>
            <a:chExt cx="13097866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3924" y="1809524"/>
              <a:ext cx="13097866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6475" y="8566083"/>
            <a:ext cx="12562124" cy="1558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7760" y="814815"/>
            <a:ext cx="11731922" cy="4761905"/>
            <a:chOff x="807760" y="814815"/>
            <a:chExt cx="11731922" cy="4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60" y="814815"/>
              <a:ext cx="11731922" cy="4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6878" y="4042328"/>
            <a:ext cx="11937799" cy="4719577"/>
            <a:chOff x="6066878" y="4042328"/>
            <a:chExt cx="11937799" cy="4719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6878" y="4042328"/>
              <a:ext cx="11937799" cy="47195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932" y="9045800"/>
            <a:ext cx="14356371" cy="10456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7204" y="2523810"/>
            <a:ext cx="14151306" cy="5238095"/>
            <a:chOff x="2067204" y="2523810"/>
            <a:chExt cx="14151306" cy="5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7204" y="2523810"/>
              <a:ext cx="14151306" cy="52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1935" y="8525877"/>
            <a:ext cx="13936886" cy="1553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99579" y="1809524"/>
            <a:ext cx="11086556" cy="6666667"/>
            <a:chOff x="3599579" y="1809524"/>
            <a:chExt cx="11086556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579" y="1809524"/>
              <a:ext cx="11086556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4349" y="9015239"/>
            <a:ext cx="7554219" cy="101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3016" y="1830036"/>
            <a:ext cx="6369688" cy="5714286"/>
            <a:chOff x="1033016" y="1830036"/>
            <a:chExt cx="6369688" cy="5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016" y="1830036"/>
              <a:ext cx="6369688" cy="5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8803" y="1830036"/>
            <a:ext cx="6832740" cy="5714286"/>
            <a:chOff x="10258803" y="1830036"/>
            <a:chExt cx="6832740" cy="5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8803" y="1830036"/>
              <a:ext cx="6832740" cy="57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3309" y="8449687"/>
            <a:ext cx="7231733" cy="10509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2745" y="4610357"/>
            <a:ext cx="16018511" cy="16018511"/>
            <a:chOff x="822745" y="4610357"/>
            <a:chExt cx="16018511" cy="16018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745" y="4610357"/>
              <a:ext cx="16018511" cy="16018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9308" y="5680306"/>
            <a:ext cx="2467777" cy="2467777"/>
            <a:chOff x="1369308" y="5680306"/>
            <a:chExt cx="2467777" cy="2467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308" y="5680306"/>
              <a:ext cx="2467777" cy="2467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7273" y="-3736299"/>
            <a:ext cx="6531856" cy="6531856"/>
            <a:chOff x="10707273" y="-3736299"/>
            <a:chExt cx="6531856" cy="65318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7273" y="-3736299"/>
              <a:ext cx="6531856" cy="6531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447865"/>
            <a:ext cx="18368270" cy="35714"/>
            <a:chOff x="0" y="9447865"/>
            <a:chExt cx="18368270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447865"/>
              <a:ext cx="1836827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33333" y="7967987"/>
            <a:ext cx="3619048" cy="546881"/>
            <a:chOff x="7333333" y="7967987"/>
            <a:chExt cx="3619048" cy="5468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33333" y="7967987"/>
              <a:ext cx="3619048" cy="16677"/>
              <a:chOff x="7333333" y="7967987"/>
              <a:chExt cx="3619048" cy="166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33333" y="7967987"/>
                <a:ext cx="3619048" cy="166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333333" y="8498190"/>
              <a:ext cx="3619048" cy="16677"/>
              <a:chOff x="7333333" y="8498190"/>
              <a:chExt cx="3619048" cy="166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33333" y="8498190"/>
                <a:ext cx="3619048" cy="1667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2962" y="2169457"/>
            <a:ext cx="9631038" cy="56476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7276" y="2701867"/>
            <a:ext cx="4990381" cy="723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0902" y="7971881"/>
            <a:ext cx="3256714" cy="7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5879" y="1885879"/>
            <a:ext cx="4513956" cy="4513956"/>
            <a:chOff x="6885879" y="1885879"/>
            <a:chExt cx="4513956" cy="4513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879" y="1885879"/>
              <a:ext cx="4513956" cy="4513956"/>
              <a:chOff x="6885879" y="1885879"/>
              <a:chExt cx="4513956" cy="45139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879" y="1885879"/>
                <a:ext cx="4513956" cy="45139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76941" y="2576941"/>
              <a:ext cx="3131832" cy="3131832"/>
              <a:chOff x="7576941" y="2576941"/>
              <a:chExt cx="3131832" cy="31318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76941" y="2576941"/>
                <a:ext cx="3131832" cy="3131832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6155" y="7451996"/>
            <a:ext cx="14231010" cy="1013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862" y="56447"/>
            <a:ext cx="2479667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5879" y="1885879"/>
            <a:ext cx="4513956" cy="4513956"/>
            <a:chOff x="6885879" y="1885879"/>
            <a:chExt cx="4513956" cy="45139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879" y="1885879"/>
              <a:ext cx="4513956" cy="4513956"/>
              <a:chOff x="6885879" y="1885879"/>
              <a:chExt cx="4513956" cy="45139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879" y="1885879"/>
                <a:ext cx="4513956" cy="45139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76941" y="2576941"/>
              <a:ext cx="3131832" cy="3131832"/>
              <a:chOff x="7576941" y="2576941"/>
              <a:chExt cx="3131832" cy="31318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76941" y="2576941"/>
                <a:ext cx="3131832" cy="3131832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527" y="7465040"/>
            <a:ext cx="13919686" cy="26046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4862" y="56447"/>
            <a:ext cx="235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1167" y="2173414"/>
            <a:ext cx="3618684" cy="2261678"/>
            <a:chOff x="13381167" y="2173414"/>
            <a:chExt cx="3618684" cy="22616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1167" y="2173414"/>
              <a:ext cx="3618684" cy="22616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5060" y="6077017"/>
            <a:ext cx="3085714" cy="1597098"/>
            <a:chOff x="7065060" y="6077017"/>
            <a:chExt cx="3085714" cy="1597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5060" y="6077017"/>
              <a:ext cx="3085714" cy="1597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184" y="2880038"/>
            <a:ext cx="2830902" cy="2481015"/>
            <a:chOff x="960184" y="2880038"/>
            <a:chExt cx="2830902" cy="2481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184" y="2880038"/>
              <a:ext cx="2830902" cy="2481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5601" y="5597490"/>
            <a:ext cx="5434753" cy="2249988"/>
            <a:chOff x="12275601" y="5597490"/>
            <a:chExt cx="5434753" cy="2249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75601" y="5597490"/>
              <a:ext cx="5434753" cy="2249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6193" y="5734343"/>
            <a:ext cx="2113135" cy="2113135"/>
            <a:chOff x="1206193" y="5734343"/>
            <a:chExt cx="2113135" cy="2113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193" y="5734343"/>
              <a:ext cx="2113135" cy="2113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8057" y="2577387"/>
            <a:ext cx="2113971" cy="2113971"/>
            <a:chOff x="7438057" y="2577387"/>
            <a:chExt cx="2113971" cy="2113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8057" y="2577387"/>
              <a:ext cx="2113971" cy="2113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8541392"/>
            <a:ext cx="18368270" cy="35714"/>
            <a:chOff x="0" y="8541392"/>
            <a:chExt cx="1836827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541392"/>
              <a:ext cx="18368270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57" y="1529963"/>
            <a:ext cx="18368270" cy="35714"/>
            <a:chOff x="102857" y="1529963"/>
            <a:chExt cx="18368270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57" y="1529963"/>
              <a:ext cx="18368270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152" y="8836635"/>
            <a:ext cx="2730124" cy="1127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57076" y="56446"/>
            <a:ext cx="3621162" cy="10222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2285" y="8836635"/>
            <a:ext cx="2497095" cy="11271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39818" y="8903301"/>
            <a:ext cx="2239257" cy="1045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509" y="1034649"/>
            <a:ext cx="15647184" cy="8416980"/>
            <a:chOff x="945509" y="1034649"/>
            <a:chExt cx="15647184" cy="8416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509" y="1034649"/>
              <a:ext cx="15647184" cy="84169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75263" y="56447"/>
            <a:ext cx="2843724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6754" y="136410"/>
            <a:ext cx="7632207" cy="10012895"/>
            <a:chOff x="5326754" y="136410"/>
            <a:chExt cx="7632207" cy="10012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6754" y="136410"/>
              <a:ext cx="7632207" cy="100128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82000" y="56447"/>
            <a:ext cx="2256410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5494" y="1809524"/>
            <a:ext cx="13934727" cy="6666667"/>
            <a:chOff x="2175494" y="1809524"/>
            <a:chExt cx="13934727" cy="6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5494" y="1809524"/>
              <a:ext cx="13934727" cy="6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0505" y="8741791"/>
            <a:ext cx="6421800" cy="1045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169" y="3082892"/>
            <a:ext cx="8003764" cy="3809524"/>
            <a:chOff x="590169" y="3082892"/>
            <a:chExt cx="8003764" cy="3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169" y="3082892"/>
              <a:ext cx="8003764" cy="3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93406" y="3082892"/>
            <a:ext cx="8000000" cy="3809524"/>
            <a:chOff x="9693406" y="3082892"/>
            <a:chExt cx="8000000" cy="3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3406" y="3082892"/>
              <a:ext cx="8000000" cy="3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4790" y="8316867"/>
            <a:ext cx="4322229" cy="101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2653" y="56447"/>
            <a:ext cx="2445381" cy="1022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2024-03-11T09:36:36Z</dcterms:created>
  <dcterms:modified xsi:type="dcterms:W3CDTF">2024-03-11T09:36:36Z</dcterms:modified>
</cp:coreProperties>
</file>